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4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заполнения индивидуального плана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Инструкция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9535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Кто осуществляет заполнение индивидуального плана?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/>
          </a:p>
          <a:p>
            <a:r>
              <a:rPr lang="ru-RU" b="1" dirty="0" smtClean="0"/>
              <a:t>АСПИРАНТ </a:t>
            </a:r>
            <a:r>
              <a:rPr lang="ru-RU" dirty="0" smtClean="0"/>
              <a:t>представляет </a:t>
            </a:r>
            <a:r>
              <a:rPr lang="ru-RU" dirty="0"/>
              <a:t>проект и согласует его в рабочем порядке с научным </a:t>
            </a:r>
            <a:r>
              <a:rPr lang="ru-RU" dirty="0" smtClean="0"/>
              <a:t>руководителем  </a:t>
            </a:r>
            <a:r>
              <a:rPr lang="ru-RU" dirty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не </a:t>
            </a:r>
            <a:r>
              <a:rPr lang="ru-RU" dirty="0">
                <a:solidFill>
                  <a:srgbClr val="FF0000"/>
                </a:solidFill>
              </a:rPr>
              <a:t>позднее </a:t>
            </a:r>
            <a:r>
              <a:rPr lang="ru-RU" b="1" dirty="0">
                <a:solidFill>
                  <a:srgbClr val="FF0000"/>
                </a:solidFill>
              </a:rPr>
              <a:t>10 ДНЕЙ с момента </a:t>
            </a:r>
            <a:r>
              <a:rPr lang="ru-RU" b="1" dirty="0" smtClean="0">
                <a:solidFill>
                  <a:srgbClr val="FF0000"/>
                </a:solidFill>
              </a:rPr>
              <a:t>зачисления)</a:t>
            </a:r>
            <a:r>
              <a:rPr lang="ru-RU" b="1" dirty="0" smtClean="0"/>
              <a:t>;</a:t>
            </a:r>
            <a:endParaRPr lang="ru-RU" dirty="0"/>
          </a:p>
          <a:p>
            <a:r>
              <a:rPr lang="ru-RU" b="1" dirty="0"/>
              <a:t>НАУЧНЫЙ РУКОВОДИТЕЛЬ </a:t>
            </a:r>
            <a:r>
              <a:rPr lang="ru-RU" dirty="0"/>
              <a:t>согласует, подтверждая своей визой;</a:t>
            </a:r>
          </a:p>
          <a:p>
            <a:r>
              <a:rPr lang="ru-RU" b="1" dirty="0" smtClean="0"/>
              <a:t>КАФЕДРА</a:t>
            </a:r>
            <a:r>
              <a:rPr lang="ru-RU" dirty="0"/>
              <a:t> </a:t>
            </a:r>
            <a:r>
              <a:rPr lang="ru-RU" dirty="0" smtClean="0"/>
              <a:t>рассматривает </a:t>
            </a:r>
            <a:r>
              <a:rPr lang="ru-RU" dirty="0"/>
              <a:t>ИП совместно с научным руководителем и рекомендует внести изменения или утверждает его окончательную редакцию </a:t>
            </a:r>
            <a:r>
              <a:rPr lang="ru-RU" dirty="0" smtClean="0"/>
              <a:t>– план </a:t>
            </a:r>
            <a:r>
              <a:rPr lang="ru-RU" dirty="0"/>
              <a:t>должен быть утвержден </a:t>
            </a:r>
            <a:r>
              <a:rPr lang="ru-RU" sz="2400" b="1" dirty="0" smtClean="0">
                <a:solidFill>
                  <a:srgbClr val="FF0000"/>
                </a:solidFill>
              </a:rPr>
              <a:t>НЕ </a:t>
            </a:r>
            <a:r>
              <a:rPr lang="ru-RU" sz="2400" b="1" dirty="0">
                <a:solidFill>
                  <a:srgbClr val="FF0000"/>
                </a:solidFill>
              </a:rPr>
              <a:t>ПОЗДНЕЕ 20 ДНЕЙ С МОМЕНТА </a:t>
            </a:r>
            <a:r>
              <a:rPr lang="ru-RU" sz="2400" b="1" dirty="0" smtClean="0">
                <a:solidFill>
                  <a:srgbClr val="FF0000"/>
                </a:solidFill>
              </a:rPr>
              <a:t>ЗАЧИСЛЕНИЯ АСПИРАНТА/ПРИКРЕПЛЕННОГО </a:t>
            </a:r>
            <a:r>
              <a:rPr lang="ru-RU" sz="2400" b="1" dirty="0">
                <a:solidFill>
                  <a:srgbClr val="FF0000"/>
                </a:solidFill>
              </a:rPr>
              <a:t>ЛИЦА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000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аспирант не представил проект индивидуального плана в установленный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срок,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научный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выносит на заседание кафедры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Индивидуальный план аспиранта и прикрепленного лица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свое усмотрение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утверждает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такой индивидуальный план.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0544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впоследствии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аспирант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захочет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внести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изменения,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сможет это сделать в установленном положением порядке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Невыполнение индивидуального плана аспирантом / прикрепленным лицом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установленное в ходе промежуточной аттестации,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является основанием для отчисления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из числа аспирантов, прикрепленных лиц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831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Сроки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ВСЕ ДАТЫ ПРИВЯЗАНЫ К ДАТЕ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ЗАЧИСЛЕНИЯ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Аспирант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представляет план не позднее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10 октября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проводит заседание по утверждению ИП не позднее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20 октября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Приказ по структурному подразделению должен выйти не позднее 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30 октября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58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Индивидуальные планы работы аспирантов до передачи их в отдел аспирантуры хранятся в делах кафедры.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Каждый раздел ИП передаётся в отдел аспирантуры ТОЛЬКО ПОСЛЕ его окончательного заполнения и утверждения (аттестация проводится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раз в год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после весеннего семестра)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890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Непередача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выписки из протокола заседания кафедры, планов и отчётов за отчётный период является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основанием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неназначения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стипендии или возникновения академической задолженности у аспиранта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374256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247</Words>
  <Application>Microsoft Office PowerPoint</Application>
  <PresentationFormat>Экран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Порядок заполнения индивидуального плана</vt:lpstr>
      <vt:lpstr>Кто осуществляет заполнение индивидуального плана?</vt:lpstr>
      <vt:lpstr>ВАЖНО</vt:lpstr>
      <vt:lpstr>ВАЖНО</vt:lpstr>
      <vt:lpstr>Сроки</vt:lpstr>
      <vt:lpstr>ВАЖНО</vt:lpstr>
      <vt:lpstr>ВАЖНО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asp</dc:creator>
  <cp:lastModifiedBy>asp</cp:lastModifiedBy>
  <cp:revision>4</cp:revision>
  <dcterms:created xsi:type="dcterms:W3CDTF">2023-04-20T09:29:10Z</dcterms:created>
  <dcterms:modified xsi:type="dcterms:W3CDTF">2023-04-20T10:23:13Z</dcterms:modified>
</cp:coreProperties>
</file>